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1495" y="60"/>
      </p:cViewPr>
      <p:guideLst>
        <p:guide orient="horz" pos="2160"/>
        <p:guide pos="2880"/>
        <p:guide pos="29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77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0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46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2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7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6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6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47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8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0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7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99E69-BA07-4864-8943-E0F9083802BB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DFECF-43B4-4878-832E-941988286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0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0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27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450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2126DA7-191B-4DE7-9EF8-BD956ED54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1939E1-A591-4494-BF5A-6344C3AFD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477026"/>
            <a:ext cx="1194182" cy="12115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8110EC-7C81-4E45-8E5D-DA18787E6F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5B101B-8E67-4789-AC27-C2E3E1CD78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04B6B3-D5C9-4A3F-982E-B4E5A1CFB1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81913D-FA29-4C22-83CA-E1CF18B477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1969731"/>
            <a:ext cx="1255885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FB7307-9817-4D84-836C-9AC9E810E1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5131150"/>
            <a:ext cx="1249788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94B73B-D7DA-4F81-AD49-647F939163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519139"/>
            <a:ext cx="1255885" cy="1274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0ECE81-7C4A-496A-BCCE-6C83FB604AA8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44051D-6396-4493-ACEC-E3AD2480B7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9" y="17888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0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141211-8745-49BE-AF7C-352475B11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465091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235414-CA6D-4949-AA8B-A1A5B52C6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0F74CB-B60A-493A-8447-59BFF1956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3553365"/>
            <a:ext cx="1249788" cy="1280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2A6FAB-400C-499B-9E8F-D1DDE448AD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84" y="2039593"/>
            <a:ext cx="1202555" cy="12259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D4249C-7FD7-4097-8282-94F28FC37F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E4D4F2-387E-4F19-B9CB-1DA006D904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67" y="3592503"/>
            <a:ext cx="1249788" cy="12741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13F0EEB-5C2F-4ACC-8C16-6282686605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68167"/>
            <a:ext cx="1255885" cy="128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6E8949B-7D92-4F95-A580-C6DBE502C9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5106542"/>
            <a:ext cx="1249788" cy="12802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654533-2A50-406F-A839-32E850B3008C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32039-869F-4AAA-B0E2-77FCCA0264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52" y="17888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2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F31DD6C-910E-4900-B004-B3B9C1CD0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465091"/>
            <a:ext cx="1255885" cy="12802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7E3D6D-7972-497E-995A-DCFD982B0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B2179E-5AA7-45BF-B7CA-C20AC103DA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2026536"/>
            <a:ext cx="1194181" cy="1217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C70CE0-F7CE-4A7A-ABAE-CBF57378DC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87" y="3581742"/>
            <a:ext cx="1188383" cy="1211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48B7F0-F095-48D2-B6ED-EDA2A54E9A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5131150"/>
            <a:ext cx="1194181" cy="1217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089230-2804-4155-861F-1D479C688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5131150"/>
            <a:ext cx="1249788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D5C325-1CA5-44B8-B0BE-11C4D8892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519139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DA21660-1C0C-4839-853F-87B4034C56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2020596"/>
            <a:ext cx="1194182" cy="12233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7F2640-F80C-4516-82D3-4D2EC05D8941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C8A74-44D7-4041-973B-802092A3F1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26" y="212226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5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5E4AEE-8CC6-44B7-AA70-9244F5C2E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465091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515738-12B9-4AAB-BA69-25ECE6EB6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908176-87E9-42D9-9336-D67F28727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3553365"/>
            <a:ext cx="1249788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87BE68-F310-48A3-8DE9-D794C97499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84" y="2039593"/>
            <a:ext cx="1202555" cy="12259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E8817F-1B69-4C63-BDC7-589C2DBFF1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84456D-A2B9-4255-AE68-235B1F7ABB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68167"/>
            <a:ext cx="1255885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9F7B28-3FB6-46AB-867E-4ECD1174EB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018" y="3553365"/>
            <a:ext cx="1255885" cy="12802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B7085F-DD7C-409C-8CBD-C4F0E91557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562" y="5106542"/>
            <a:ext cx="1255885" cy="12802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0FE70F-BB22-4597-B0FD-0AA8E2B158FF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780C8-C220-4DA4-AA35-E5A7DAD17D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27" y="183651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16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839B8D-8FF2-4FFC-88EB-8FE6AB1D5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465091"/>
            <a:ext cx="1255885" cy="128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E3E09C-2E61-4C76-B680-06FC893C5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5DD30F-A334-4DA0-A929-533115D7B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82" y="5131150"/>
            <a:ext cx="1249788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2C5FF6-C6A0-4A4E-B190-DFC12CC6BC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519139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C3C0A8-20AA-4A1D-878C-A3605F96D2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2020596"/>
            <a:ext cx="1194182" cy="12233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F83944-781F-45A4-AD44-965F5BBFF1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2057736"/>
            <a:ext cx="1249788" cy="12741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FE690D-CE9F-4F27-807E-837F229575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5131150"/>
            <a:ext cx="1249788" cy="127417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6F2C2DA-6B3B-495A-8D63-40CA8F07DA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3553365"/>
            <a:ext cx="1249788" cy="12802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65B62B-B289-45E7-BB26-741367980D18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pop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2FEEC4-4287-4C60-BF5E-03437B8EAF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9" y="212225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4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3A5AC7-340E-4848-9B90-4C86112B5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465091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DC1ABE-150C-4F80-A1BD-5FF86A770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42CD5B-BA02-4087-8013-1CCBFC9476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3553365"/>
            <a:ext cx="1249788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DFDC04-716F-450B-8D1A-61DE2A23B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84" y="2039593"/>
            <a:ext cx="1202555" cy="12259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D67A93-E846-44E3-A4BF-4237542D0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2468E0-5EFC-48CC-8C79-1C90816F25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68167"/>
            <a:ext cx="1255885" cy="12802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A3C1C9-0467-4DAD-89D1-E979033463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018" y="3553365"/>
            <a:ext cx="1255885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26A309-7F59-41B4-BA9C-07A2386FCA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57" y="5146377"/>
            <a:ext cx="1249788" cy="1274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48A064-6442-466F-A2E0-74B80F95BCD4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log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183628-B216-4B95-B41D-C9B2775DCC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9" y="207463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6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644D21-2AE5-4FED-AF69-8CA898A41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465091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BF2BE5-8F6C-4EEB-B815-2C5D58C32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A3DF2A-04D4-44B1-AC38-683E33BFD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647" y="2020596"/>
            <a:ext cx="1194182" cy="12233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FB4253-2CE1-40DF-9BAC-0931DF01B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2057736"/>
            <a:ext cx="1249788" cy="12741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DC72EE-373F-4F26-BC45-519BABD56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5131150"/>
            <a:ext cx="1249788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B1EFDE-BC3A-4B9B-A27E-9D7A2D14BE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3553365"/>
            <a:ext cx="1249788" cy="12802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9EBD6B-5046-486F-8475-937D2495B5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06" y="3614096"/>
            <a:ext cx="1249788" cy="12802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C3E08EC-A85B-48EC-BDB6-45DA187923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287" y="5138101"/>
            <a:ext cx="1255885" cy="1274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D82263-5DD6-4ADB-A938-D2A495D28E0A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9C0B1E-E750-4CF8-8712-3F92754BD5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14" y="169363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2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279F9F-D2F1-4B1B-B35B-FDE84F3C0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71187"/>
            <a:ext cx="1255885" cy="1274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B0B441-A56E-457D-A404-CF9C236F7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3578827"/>
            <a:ext cx="1249788" cy="128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66FAA2-8282-419B-B27F-05466CB5D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84" y="2065055"/>
            <a:ext cx="1202555" cy="12259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28B365-7B35-4335-BC0B-FD16F2C24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455000-626B-4F08-A79D-5D7A87B92E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93629"/>
            <a:ext cx="1255885" cy="12802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F01477-D636-4959-8E21-C0AB330685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57" y="5171839"/>
            <a:ext cx="1249788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38A2E4-2117-431F-9CFC-0396BD038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3589390"/>
            <a:ext cx="1255885" cy="12741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881705-E718-4DB7-9AC6-464DFD0D6B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12480"/>
            <a:ext cx="1255885" cy="12802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93279B-359B-4702-80D8-5F892F09BF10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EAF6B-04EF-49A7-9001-B53C32DEB5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164600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69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37FBF-3CFC-4636-8C21-56DA56354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4" y="465091"/>
            <a:ext cx="1255885" cy="128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CFF54D-F6F4-41A2-9A14-8A46B9397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45725"/>
            <a:ext cx="1255885" cy="1274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F9BC87-BDD8-4251-8653-E77DB3F4CA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2057736"/>
            <a:ext cx="1249788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1C92ED-C94F-4FA3-9ECF-AC6D41A64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4" y="3553365"/>
            <a:ext cx="1249788" cy="12802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D26E35-C664-47C9-AD77-E5989AA306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287" y="5138101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E5CE3D3-D8C4-45DA-88EA-6A6EEB45A4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84" y="2039593"/>
            <a:ext cx="1202555" cy="12259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D59DD5-9F2A-4A81-B470-348406866F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67" y="3559462"/>
            <a:ext cx="1249788" cy="12741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638C500-F1B5-4614-A0DE-585861E9DC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D5F36C-512F-48DE-AC9F-B8C23616D1C7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jog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CF808-B3FC-474B-A7EC-853A270C3B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" y="159838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65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E5B114-7C93-43A2-A824-CAA25E86E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82" y="471187"/>
            <a:ext cx="1255885" cy="12741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55F2D0-1E0E-4077-94A8-989B06659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5112639"/>
            <a:ext cx="1255885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41A488-6FF3-493B-88F0-2AEECC763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1" y="2093629"/>
            <a:ext cx="1255885" cy="12802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066872-28C8-4B4A-83EC-7FE136A582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57" y="5171839"/>
            <a:ext cx="1249788" cy="12741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38D16F-3070-40CB-B4E9-6C83D9048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3" y="3589390"/>
            <a:ext cx="1255885" cy="1274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83DA67-2E96-41AB-B5C2-0BB8AFD9D9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512480"/>
            <a:ext cx="1255885" cy="12802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595CE8D-37EF-4595-B6D3-DDED6B6C8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60" y="3589390"/>
            <a:ext cx="1255885" cy="12741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E47D02-BD07-4448-AF5C-452DFDCA43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52" y="2093629"/>
            <a:ext cx="1255885" cy="12802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3235C0-5FA7-4B28-B6A2-050F21EDC961}"/>
              </a:ext>
            </a:extLst>
          </p:cNvPr>
          <p:cNvSpPr txBox="1"/>
          <p:nvPr/>
        </p:nvSpPr>
        <p:spPr>
          <a:xfrm>
            <a:off x="559119" y="401011"/>
            <a:ext cx="7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box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38FFF-4D23-40EF-8FE8-807B67A9BF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6" y="221750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8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871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10</Words>
  <Application>Microsoft Office PowerPoint</Application>
  <PresentationFormat>On-screen Show (4:3)</PresentationFormat>
  <Paragraphs>10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Cathy Henry</dc:creator>
  <cp:lastModifiedBy>Cathy Henry</cp:lastModifiedBy>
  <cp:revision>6</cp:revision>
  <dcterms:created xsi:type="dcterms:W3CDTF">2020-10-09T12:30:49Z</dcterms:created>
  <dcterms:modified xsi:type="dcterms:W3CDTF">2020-10-09T13:54:29Z</dcterms:modified>
</cp:coreProperties>
</file>